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56" r:id="rId2"/>
    <p:sldId id="260" r:id="rId3"/>
    <p:sldId id="261" r:id="rId4"/>
    <p:sldId id="262" r:id="rId5"/>
    <p:sldId id="263" r:id="rId6"/>
    <p:sldId id="264" r:id="rId7"/>
    <p:sldId id="266" r:id="rId8"/>
    <p:sldId id="277" r:id="rId9"/>
    <p:sldId id="280" r:id="rId10"/>
    <p:sldId id="281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</p:sldIdLst>
  <p:sldSz cx="9144000" cy="6858000" type="screen4x3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DCE7"/>
    <a:srgbClr val="CEDB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7" autoAdjust="0"/>
  </p:normalViewPr>
  <p:slideViewPr>
    <p:cSldViewPr showGuides="1">
      <p:cViewPr>
        <p:scale>
          <a:sx n="60" d="100"/>
          <a:sy n="60" d="100"/>
        </p:scale>
        <p:origin x="-595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0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D2CC381-D8A2-4C26-A9E5-3805E00CA069}" type="datetimeFigureOut">
              <a:rPr lang="en-US" smtClean="0"/>
              <a:t>8/13/2015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05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B54E869-5B62-409A-ACAB-6CDE0D270C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985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946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39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470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966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192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2714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639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57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734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807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796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8000">
              <a:srgbClr val="C7DCE7"/>
            </a:gs>
            <a:gs pos="53000">
              <a:srgbClr val="D4DEFF"/>
            </a:gs>
            <a:gs pos="83000">
              <a:srgbClr val="D4DE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63A258-203C-452B-93C8-B82AF83CC69B}" type="datetimeFigureOut">
              <a:rPr lang="en-US" smtClean="0"/>
              <a:t>8/13/2015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C87EE-D597-48B1-93D6-FB868C7DF5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28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5" Type="http://schemas.openxmlformats.org/officeDocument/2006/relationships/image" Target="../media/image3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4500" y="1600200"/>
            <a:ext cx="5715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Field Education: </a:t>
            </a:r>
          </a:p>
          <a:p>
            <a:pPr algn="ctr"/>
            <a:r>
              <a:rPr lang="en-US" sz="4400" dirty="0" smtClean="0"/>
              <a:t>Site Evaluation Report</a:t>
            </a:r>
            <a:endParaRPr lang="en-US" sz="44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5715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3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30"/>
    </mc:Choice>
    <mc:Fallback xmlns="">
      <p:transition spd="slow" advTm="5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76200" y="76200"/>
            <a:ext cx="8991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site supervisor will sign the completed form.</a:t>
            </a:r>
            <a:endParaRPr lang="en-US" sz="2400" b="1" dirty="0"/>
          </a:p>
        </p:txBody>
      </p:sp>
      <p:sp>
        <p:nvSpPr>
          <p:cNvPr id="2" name="Down Arrow 1"/>
          <p:cNvSpPr/>
          <p:nvPr/>
        </p:nvSpPr>
        <p:spPr>
          <a:xfrm rot="5400000" flipV="1">
            <a:off x="409640" y="4550428"/>
            <a:ext cx="208321" cy="749222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5400000" flipV="1">
            <a:off x="429982" y="4128805"/>
            <a:ext cx="198080" cy="779670"/>
          </a:xfrm>
          <a:prstGeom prst="down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201" y="5638800"/>
            <a:ext cx="8991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student will scan the completed and signed form </a:t>
            </a:r>
          </a:p>
          <a:p>
            <a:pPr algn="ctr"/>
            <a:r>
              <a:rPr lang="en-US" sz="2400" dirty="0" smtClean="0"/>
              <a:t>and upload it to the appropriate D2L dropbox</a:t>
            </a:r>
          </a:p>
          <a:p>
            <a:pPr algn="ctr"/>
            <a:endParaRPr lang="en-US" sz="2400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2" t="39333" r="19861" b="10889"/>
          <a:stretch/>
        </p:blipFill>
        <p:spPr bwMode="auto">
          <a:xfrm>
            <a:off x="164587" y="990600"/>
            <a:ext cx="8740492" cy="4419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442119" y="4191000"/>
            <a:ext cx="8016081" cy="10668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63390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5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6"/>
    </mc:Choice>
    <mc:Fallback xmlns="">
      <p:transition spd="slow" advTm="1006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1" t="77548" r="45908" b="12082"/>
          <a:stretch/>
        </p:blipFill>
        <p:spPr bwMode="auto">
          <a:xfrm>
            <a:off x="361949" y="4457700"/>
            <a:ext cx="8216900" cy="1257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25400" y="152400"/>
            <a:ext cx="8991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To submit the completed and signed evaluation report: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Click on Dropbox.</a:t>
            </a:r>
          </a:p>
          <a:p>
            <a:pPr algn="ctr"/>
            <a:endParaRPr lang="en-US" sz="2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609600" y="4648199"/>
            <a:ext cx="7162800" cy="52619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20132" r="34027" b="58889"/>
          <a:stretch/>
        </p:blipFill>
        <p:spPr bwMode="auto">
          <a:xfrm>
            <a:off x="274635" y="1219200"/>
            <a:ext cx="8304213" cy="1983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9701" y="3657600"/>
            <a:ext cx="8991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Then click on Evaluation(s).</a:t>
            </a:r>
          </a:p>
          <a:p>
            <a:pPr algn="ctr"/>
            <a:endParaRPr lang="en-US" sz="24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2971800" y="1301929"/>
            <a:ext cx="914400" cy="52687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91485" y="60960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2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9"/>
    </mc:Choice>
    <mc:Fallback xmlns="">
      <p:transition spd="slow" advTm="9799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2" t="13638" r="13524"/>
          <a:stretch/>
        </p:blipFill>
        <p:spPr bwMode="auto">
          <a:xfrm>
            <a:off x="1227907" y="1295400"/>
            <a:ext cx="6831875" cy="4935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77" y="318476"/>
            <a:ext cx="8991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Follow screen prompts to upload your document.</a:t>
            </a:r>
          </a:p>
          <a:p>
            <a:pPr algn="ctr"/>
            <a:endParaRPr lang="en-US" sz="24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295400" y="3429000"/>
            <a:ext cx="6096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91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1"/>
    </mc:Choice>
    <mc:Fallback xmlns="">
      <p:transition spd="slow" advTm="6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6" t="9885" r="22857" b="10343"/>
          <a:stretch/>
        </p:blipFill>
        <p:spPr bwMode="auto">
          <a:xfrm>
            <a:off x="1123406" y="1136468"/>
            <a:ext cx="6801394" cy="5228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43400" y="2400300"/>
            <a:ext cx="8382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77" y="318476"/>
            <a:ext cx="8991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Follow screen prompts to upload your document.</a:t>
            </a:r>
          </a:p>
          <a:p>
            <a:pPr algn="ctr"/>
            <a:endParaRPr lang="en-US" sz="2400" b="1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2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7"/>
    </mc:Choice>
    <mc:Fallback xmlns="">
      <p:transition spd="slow" advTm="3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1766" r="1643" b="13086"/>
          <a:stretch/>
        </p:blipFill>
        <p:spPr bwMode="auto">
          <a:xfrm>
            <a:off x="333104" y="1371600"/>
            <a:ext cx="8810896" cy="486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7" y="318476"/>
            <a:ext cx="8991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Select file from your computer or flashdrive. </a:t>
            </a:r>
          </a:p>
          <a:p>
            <a:pPr algn="ctr"/>
            <a:r>
              <a:rPr lang="en-US" sz="2400" dirty="0" smtClean="0"/>
              <a:t>Click </a:t>
            </a:r>
            <a:r>
              <a:rPr lang="en-US" sz="2400" b="1" dirty="0" smtClean="0"/>
              <a:t>Open</a:t>
            </a:r>
            <a:r>
              <a:rPr lang="en-US" sz="2400" dirty="0" smtClean="0"/>
              <a:t>.</a:t>
            </a:r>
          </a:p>
          <a:p>
            <a:pPr algn="ctr"/>
            <a:endParaRPr lang="en-US" sz="2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695450" y="3340100"/>
            <a:ext cx="1962150" cy="2794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133600" y="3352800"/>
            <a:ext cx="1899557" cy="26670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7467600" y="5824538"/>
            <a:ext cx="8763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9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1"/>
    </mc:Choice>
    <mc:Fallback xmlns="">
      <p:transition spd="slow" advTm="7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t="13377" r="14000" b="7308"/>
          <a:stretch/>
        </p:blipFill>
        <p:spPr bwMode="auto">
          <a:xfrm>
            <a:off x="693419" y="1187632"/>
            <a:ext cx="7717971" cy="5130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7" y="318476"/>
            <a:ext cx="8991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Follow screen prompts to complete your submission.</a:t>
            </a:r>
          </a:p>
          <a:p>
            <a:pPr algn="ctr"/>
            <a:endParaRPr lang="en-US" sz="2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2057400" y="4953000"/>
            <a:ext cx="523602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191000" y="2514600"/>
            <a:ext cx="1899557" cy="26670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50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26"/>
    </mc:Choice>
    <mc:Fallback xmlns="">
      <p:transition spd="slow" advTm="54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5296" r="12238"/>
          <a:stretch/>
        </p:blipFill>
        <p:spPr bwMode="auto">
          <a:xfrm>
            <a:off x="944880" y="1219862"/>
            <a:ext cx="7774576" cy="5408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77" y="318476"/>
            <a:ext cx="8991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Follow screen prompts to complete your submission.</a:t>
            </a:r>
          </a:p>
          <a:p>
            <a:pPr algn="ctr"/>
            <a:endParaRPr lang="en-US" sz="24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1066800" y="5867400"/>
            <a:ext cx="6096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600200" y="3581400"/>
            <a:ext cx="1899557" cy="26670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2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2"/>
    </mc:Choice>
    <mc:Fallback xmlns="">
      <p:transition spd="slow" advTm="27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t="15600" r="11571"/>
          <a:stretch/>
        </p:blipFill>
        <p:spPr bwMode="auto">
          <a:xfrm>
            <a:off x="762363" y="1154845"/>
            <a:ext cx="7593874" cy="5126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62050" y="446202"/>
            <a:ext cx="6819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Follow screen prompts to complete your submission.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066800" y="5861957"/>
            <a:ext cx="4572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511300" y="3886200"/>
            <a:ext cx="1899557" cy="26670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45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3"/>
    </mc:Choice>
    <mc:Fallback xmlns="">
      <p:transition spd="slow" advTm="2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3500" y="2543145"/>
            <a:ext cx="647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/>
              <a:t>You have successfully submitted your </a:t>
            </a:r>
          </a:p>
          <a:p>
            <a:pPr algn="ctr"/>
            <a:r>
              <a:rPr lang="en-US" sz="2000" b="1" dirty="0" smtClean="0"/>
              <a:t>Site Supervisor Evaluation Report!</a:t>
            </a:r>
            <a:endParaRPr lang="en-US" sz="2000" dirty="0" smtClean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0437" y="5410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0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6"/>
    </mc:Choice>
    <mc:Fallback xmlns="">
      <p:transition spd="slow" advTm="565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4" t="14000" r="11285"/>
          <a:stretch/>
        </p:blipFill>
        <p:spPr bwMode="auto">
          <a:xfrm>
            <a:off x="979714" y="1371600"/>
            <a:ext cx="7132320" cy="4914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5" name="Rounded Rectangle 4"/>
          <p:cNvSpPr/>
          <p:nvPr/>
        </p:nvSpPr>
        <p:spPr>
          <a:xfrm>
            <a:off x="1219200" y="4267200"/>
            <a:ext cx="41910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51133"/>
            <a:ext cx="899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In D2L, select your Field Education Course.</a:t>
            </a:r>
            <a:endParaRPr lang="en-US" sz="20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5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0"/>
    </mc:Choice>
    <mc:Fallback xmlns="">
      <p:transition spd="slow" advTm="5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 t="9200" r="10286"/>
          <a:stretch/>
        </p:blipFill>
        <p:spPr bwMode="auto">
          <a:xfrm>
            <a:off x="1005840" y="1097280"/>
            <a:ext cx="7197634" cy="5189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51133"/>
            <a:ext cx="899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Click on </a:t>
            </a:r>
            <a:r>
              <a:rPr lang="en-US" sz="2000" b="1" dirty="0" smtClean="0"/>
              <a:t>Content</a:t>
            </a:r>
            <a:endParaRPr lang="en-US" sz="20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600200" y="2362200"/>
            <a:ext cx="685800" cy="3048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7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7"/>
    </mc:Choice>
    <mc:Fallback xmlns="">
      <p:transition spd="slow" advTm="3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9" t="12222" r="13021" b="11556"/>
          <a:stretch/>
        </p:blipFill>
        <p:spPr bwMode="auto">
          <a:xfrm>
            <a:off x="914400" y="1587500"/>
            <a:ext cx="6911974" cy="4356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351133"/>
            <a:ext cx="8991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Click on </a:t>
            </a:r>
            <a:r>
              <a:rPr lang="en-US" sz="2000" b="1" dirty="0" smtClean="0"/>
              <a:t>Field Ed Contract </a:t>
            </a:r>
            <a:r>
              <a:rPr lang="en-US" sz="2000" dirty="0" smtClean="0"/>
              <a:t>on left menu.</a:t>
            </a:r>
          </a:p>
          <a:p>
            <a:pPr algn="ctr"/>
            <a:r>
              <a:rPr lang="en-US" sz="2000" dirty="0" smtClean="0"/>
              <a:t>Then click on the </a:t>
            </a:r>
            <a:r>
              <a:rPr lang="en-US" sz="2000" b="1" dirty="0" smtClean="0"/>
              <a:t>FED Learning Contract.</a:t>
            </a:r>
            <a:endParaRPr lang="en-US" sz="2000" b="1" dirty="0"/>
          </a:p>
        </p:txBody>
      </p:sp>
      <p:sp>
        <p:nvSpPr>
          <p:cNvPr id="3" name="Rounded Rectangle 2"/>
          <p:cNvSpPr/>
          <p:nvPr/>
        </p:nvSpPr>
        <p:spPr>
          <a:xfrm>
            <a:off x="1143000" y="5181600"/>
            <a:ext cx="1219200" cy="3048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2667000" y="3962400"/>
            <a:ext cx="271272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9074" y="6172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5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7"/>
    </mc:Choice>
    <mc:Fallback xmlns="">
      <p:transition spd="slow" advTm="9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2" t="8057" r="12000"/>
          <a:stretch/>
        </p:blipFill>
        <p:spPr bwMode="auto">
          <a:xfrm>
            <a:off x="1018903" y="1031966"/>
            <a:ext cx="7027818" cy="5254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8991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Click on </a:t>
            </a:r>
            <a:r>
              <a:rPr lang="en-US" sz="2000" b="1" dirty="0" smtClean="0"/>
              <a:t>Download</a:t>
            </a:r>
            <a:r>
              <a:rPr lang="en-US" sz="2000" dirty="0" smtClean="0"/>
              <a:t> and save the Site Evaluation Report </a:t>
            </a:r>
          </a:p>
          <a:p>
            <a:pPr algn="ctr"/>
            <a:r>
              <a:rPr lang="en-US" sz="2000" dirty="0" smtClean="0"/>
              <a:t>to your computer or flashdrive.</a:t>
            </a:r>
            <a:endParaRPr lang="en-US" sz="20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1981200" y="5105400"/>
            <a:ext cx="9906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7162800" y="4742906"/>
            <a:ext cx="3048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7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26"/>
    </mc:Choice>
    <mc:Fallback xmlns="">
      <p:transition spd="slow" advTm="8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5" r="1666" b="14457"/>
          <a:stretch/>
        </p:blipFill>
        <p:spPr bwMode="auto">
          <a:xfrm>
            <a:off x="76199" y="1074484"/>
            <a:ext cx="8991599" cy="4709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351133"/>
            <a:ext cx="899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Save document to your computer or flashdrive.</a:t>
            </a:r>
            <a:endParaRPr lang="en-US" sz="20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7315200" y="5402515"/>
            <a:ext cx="990600" cy="3810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7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4"/>
    </mc:Choice>
    <mc:Fallback xmlns="">
      <p:transition spd="slow" advTm="4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25110" r="18611" b="7334"/>
          <a:stretch/>
        </p:blipFill>
        <p:spPr bwMode="auto">
          <a:xfrm>
            <a:off x="267702" y="990600"/>
            <a:ext cx="853239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838199" y="3048000"/>
            <a:ext cx="7391400" cy="12954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-50076" y="351133"/>
            <a:ext cx="89915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Fill out all required fields in form.</a:t>
            </a:r>
            <a:endParaRPr lang="en-US" sz="2000" b="1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2096" y="5867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04"/>
    </mc:Choice>
    <mc:Fallback xmlns="">
      <p:transition spd="slow" advTm="16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25111" r="18889" b="29112"/>
          <a:stretch/>
        </p:blipFill>
        <p:spPr bwMode="auto">
          <a:xfrm>
            <a:off x="-98171" y="1752454"/>
            <a:ext cx="9242171" cy="42568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444500"/>
            <a:ext cx="89915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supervisor is to write a letter grade in the space before </a:t>
            </a:r>
          </a:p>
          <a:p>
            <a:pPr algn="ctr"/>
            <a:r>
              <a:rPr lang="en-US" sz="2400" dirty="0" smtClean="0"/>
              <a:t>each ministry item below that was selected in the student’s </a:t>
            </a:r>
          </a:p>
          <a:p>
            <a:pPr algn="ctr"/>
            <a:r>
              <a:rPr lang="en-US" sz="2400" dirty="0" smtClean="0"/>
              <a:t>Learning Contract.</a:t>
            </a:r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511266" y="3262447"/>
            <a:ext cx="457200" cy="33310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3581401" y="3880895"/>
            <a:ext cx="448854" cy="33310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7200" y="62484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36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68"/>
    </mc:Choice>
    <mc:Fallback xmlns="">
      <p:transition spd="slow" advTm="9768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2" t="39333" r="19861" b="10889"/>
          <a:stretch/>
        </p:blipFill>
        <p:spPr bwMode="auto">
          <a:xfrm>
            <a:off x="139189" y="1282700"/>
            <a:ext cx="8740492" cy="44195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-76200" y="76200"/>
            <a:ext cx="89915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The site supervisor will also indicate his or her letter grade evaluation</a:t>
            </a:r>
          </a:p>
          <a:p>
            <a:pPr algn="ctr"/>
            <a:r>
              <a:rPr lang="en-US" sz="2400" dirty="0" smtClean="0"/>
              <a:t> of the questions below:</a:t>
            </a:r>
            <a:endParaRPr lang="en-US" sz="24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457200" y="1676400"/>
            <a:ext cx="8016081" cy="2895599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48600" y="61722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3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66"/>
    </mc:Choice>
    <mc:Fallback xmlns="">
      <p:transition spd="slow" advTm="10066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214</Words>
  <Application>Microsoft Office PowerPoint</Application>
  <PresentationFormat>On-screen Show (4:3)</PresentationFormat>
  <Paragraphs>30</Paragraphs>
  <Slides>18</Slides>
  <Notes>0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Marlene Mankins</dc:creator>
  <cp:lastModifiedBy>Marlene Mankins</cp:lastModifiedBy>
  <cp:revision>94</cp:revision>
  <cp:lastPrinted>2015-08-10T20:30:10Z</cp:lastPrinted>
  <dcterms:created xsi:type="dcterms:W3CDTF">2015-05-26T18:49:33Z</dcterms:created>
  <dcterms:modified xsi:type="dcterms:W3CDTF">2015-08-13T15:36:20Z</dcterms:modified>
</cp:coreProperties>
</file>