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77" r:id="rId9"/>
    <p:sldId id="278" r:id="rId10"/>
    <p:sldId id="279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CE7"/>
    <a:srgbClr val="CED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7" autoAdjust="0"/>
  </p:normalViewPr>
  <p:slideViewPr>
    <p:cSldViewPr showGuides="1">
      <p:cViewPr>
        <p:scale>
          <a:sx n="60" d="100"/>
          <a:sy n="60" d="100"/>
        </p:scale>
        <p:origin x="-59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2CC381-D8A2-4C26-A9E5-3805E00CA069}" type="datetimeFigureOut">
              <a:rPr lang="en-US" smtClean="0"/>
              <a:t>8/13/2015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54E869-5B62-409A-ACAB-6CDE0D270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8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4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3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6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9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1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3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7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0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7DCE7"/>
            </a:gs>
            <a:gs pos="53000">
              <a:srgbClr val="D4DEFF"/>
            </a:gs>
            <a:gs pos="83000">
              <a:srgbClr val="D4DE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8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1600200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Field Education: </a:t>
            </a:r>
          </a:p>
          <a:p>
            <a:pPr algn="ctr"/>
            <a:r>
              <a:rPr lang="en-US" sz="4400" dirty="0" smtClean="0"/>
              <a:t>Learning Contract</a:t>
            </a:r>
            <a:endParaRPr lang="en-US" sz="4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533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"/>
    </mc:Choice>
    <mc:Fallback xmlns="">
      <p:transition spd="slow" advTm="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53333" r="24166" b="17334"/>
          <a:stretch/>
        </p:blipFill>
        <p:spPr bwMode="auto">
          <a:xfrm>
            <a:off x="237035" y="1333499"/>
            <a:ext cx="9211765" cy="325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454967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You will now see an X in the selected box(es).</a:t>
            </a:r>
            <a:endParaRPr lang="en-US" sz="24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710020" y="2362200"/>
            <a:ext cx="35678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2895599"/>
            <a:ext cx="381000" cy="32962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 rot="5400000" flipV="1">
            <a:off x="375316" y="2341256"/>
            <a:ext cx="198078" cy="42288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341006" y="2859395"/>
            <a:ext cx="198078" cy="42288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99" y="5154543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Save your changes. </a:t>
            </a:r>
          </a:p>
          <a:p>
            <a:pPr algn="ctr"/>
            <a:endParaRPr lang="en-US" sz="24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9556" r="16389" b="8445"/>
          <a:stretch/>
        </p:blipFill>
        <p:spPr bwMode="auto">
          <a:xfrm>
            <a:off x="459886" y="914400"/>
            <a:ext cx="8407400" cy="478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76200" y="76200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Both the student and site supervisor need to sign the form </a:t>
            </a:r>
          </a:p>
          <a:p>
            <a:pPr algn="ctr"/>
            <a:r>
              <a:rPr lang="en-US" sz="2400" dirty="0" smtClean="0"/>
              <a:t>after it has been filled out.</a:t>
            </a:r>
            <a:endParaRPr lang="en-US" sz="2400" b="1" dirty="0"/>
          </a:p>
        </p:txBody>
      </p:sp>
      <p:sp>
        <p:nvSpPr>
          <p:cNvPr id="2" name="Down Arrow 1"/>
          <p:cNvSpPr/>
          <p:nvPr/>
        </p:nvSpPr>
        <p:spPr>
          <a:xfrm rot="5400000" flipV="1">
            <a:off x="409640" y="4550428"/>
            <a:ext cx="208321" cy="74922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429982" y="4128805"/>
            <a:ext cx="198080" cy="7796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76200" y="5842337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Make a copy so both you and your supervisor can keep one.</a:t>
            </a:r>
          </a:p>
          <a:p>
            <a:pPr algn="ctr"/>
            <a:r>
              <a:rPr lang="en-US" sz="2400" dirty="0" smtClean="0"/>
              <a:t>Then upload the signed and completed form to D2L.</a:t>
            </a:r>
          </a:p>
          <a:p>
            <a:pPr algn="ctr"/>
            <a:endParaRPr lang="en-US" sz="2400" b="1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79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12705" r="11142" b="7601"/>
          <a:stretch/>
        </p:blipFill>
        <p:spPr bwMode="auto">
          <a:xfrm>
            <a:off x="838200" y="1524000"/>
            <a:ext cx="7647439" cy="4892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400" y="152400"/>
            <a:ext cx="8991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submit the completed and signed Learning Contract: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Click on Dropbox.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Click on Learning Contract.</a:t>
            </a:r>
          </a:p>
          <a:p>
            <a:pPr algn="ctr"/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90801" y="2590800"/>
            <a:ext cx="609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90600" y="4572000"/>
            <a:ext cx="2209801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8836" y="6416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9"/>
    </mc:Choice>
    <mc:Fallback xmlns="">
      <p:transition spd="slow" advTm="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3638" r="13524"/>
          <a:stretch/>
        </p:blipFill>
        <p:spPr bwMode="auto">
          <a:xfrm>
            <a:off x="1227907" y="1295400"/>
            <a:ext cx="6831875" cy="493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upload your document.</a:t>
            </a:r>
          </a:p>
          <a:p>
            <a:pPr algn="ctr"/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5400" y="3429000"/>
            <a:ext cx="609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"/>
    </mc:Choice>
    <mc:Fallback xmlns="">
      <p:transition spd="slow" advTm="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9885" r="22857" b="10343"/>
          <a:stretch/>
        </p:blipFill>
        <p:spPr bwMode="auto">
          <a:xfrm>
            <a:off x="1123406" y="1136468"/>
            <a:ext cx="6801394" cy="522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43400" y="2400300"/>
            <a:ext cx="8382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upload your document.</a:t>
            </a:r>
          </a:p>
          <a:p>
            <a:pPr algn="ctr"/>
            <a:endParaRPr lang="en-US" sz="24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"/>
    </mc:Choice>
    <mc:Fallback xmlns="">
      <p:transition spd="slow" advTm="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66" r="1643" b="13086"/>
          <a:stretch/>
        </p:blipFill>
        <p:spPr bwMode="auto">
          <a:xfrm>
            <a:off x="333104" y="1371600"/>
            <a:ext cx="8810896" cy="48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81842" y="3352800"/>
            <a:ext cx="1899557" cy="2667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7" y="318476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Select file from your computer or flashdrive. </a:t>
            </a:r>
          </a:p>
          <a:p>
            <a:pPr algn="ctr"/>
            <a:r>
              <a:rPr lang="en-US" sz="2400" dirty="0" smtClean="0"/>
              <a:t>Click </a:t>
            </a:r>
            <a:r>
              <a:rPr lang="en-US" sz="2400" b="1" dirty="0" smtClean="0"/>
              <a:t>Open</a:t>
            </a:r>
            <a:r>
              <a:rPr lang="en-US" sz="2400" dirty="0" smtClean="0"/>
              <a:t>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7467600" y="5715000"/>
            <a:ext cx="8763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"/>
    </mc:Choice>
    <mc:Fallback xmlns=""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3377" r="14000" b="7308"/>
          <a:stretch/>
        </p:blipFill>
        <p:spPr bwMode="auto">
          <a:xfrm>
            <a:off x="693419" y="1187632"/>
            <a:ext cx="7717971" cy="513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057400" y="4953000"/>
            <a:ext cx="523602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"/>
    </mc:Choice>
    <mc:Fallback xmlns="">
      <p:transition spd="slow" advTm="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5296" r="12238"/>
          <a:stretch/>
        </p:blipFill>
        <p:spPr bwMode="auto">
          <a:xfrm>
            <a:off x="944880" y="1219862"/>
            <a:ext cx="7774576" cy="540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066800" y="5867400"/>
            <a:ext cx="609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"/>
    </mc:Choice>
    <mc:Fallback xmlns="">
      <p:transition spd="slow" advTm="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5600" r="11571"/>
          <a:stretch/>
        </p:blipFill>
        <p:spPr bwMode="auto">
          <a:xfrm>
            <a:off x="775063" y="1463040"/>
            <a:ext cx="7593874" cy="512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5063" y="446203"/>
            <a:ext cx="7454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5861957"/>
            <a:ext cx="4572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"/>
    </mc:Choice>
    <mc:Fallback xmlns="">
      <p:transition spd="slow" advTm="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00" y="2543145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You have successfully submitted your </a:t>
            </a:r>
            <a:endParaRPr lang="en-US" sz="2400" dirty="0" smtClean="0"/>
          </a:p>
          <a:p>
            <a:pPr algn="ctr"/>
            <a:r>
              <a:rPr lang="en-US" sz="2400" b="1" dirty="0" smtClean="0"/>
              <a:t>Learning </a:t>
            </a:r>
            <a:r>
              <a:rPr lang="en-US" sz="2400" b="1" dirty="0" smtClean="0"/>
              <a:t>Contract!</a:t>
            </a:r>
            <a:endParaRPr lang="en-US" sz="24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4000" r="11285"/>
          <a:stretch/>
        </p:blipFill>
        <p:spPr bwMode="auto">
          <a:xfrm>
            <a:off x="979714" y="1371600"/>
            <a:ext cx="7132320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Rounded Rectangle 4"/>
          <p:cNvSpPr/>
          <p:nvPr/>
        </p:nvSpPr>
        <p:spPr>
          <a:xfrm>
            <a:off x="1219200" y="4267200"/>
            <a:ext cx="41910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1133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D2L, select your Field Education Course.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0"/>
    </mc:Choice>
    <mc:Fallback xmlns="">
      <p:transition spd="slow" advTm="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200" r="10286"/>
          <a:stretch/>
        </p:blipFill>
        <p:spPr bwMode="auto">
          <a:xfrm>
            <a:off x="1005840" y="1097280"/>
            <a:ext cx="7197634" cy="518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1133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Click on </a:t>
            </a:r>
            <a:r>
              <a:rPr lang="en-US" sz="2400" b="1" dirty="0" smtClean="0"/>
              <a:t>Content</a:t>
            </a:r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600200" y="2362200"/>
            <a:ext cx="685800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"/>
    </mc:Choice>
    <mc:Fallback xmlns="">
      <p:transition spd="slow" advTm="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1333" r="13020" b="20665"/>
          <a:stretch/>
        </p:blipFill>
        <p:spPr bwMode="auto">
          <a:xfrm>
            <a:off x="990599" y="1527175"/>
            <a:ext cx="6962775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51133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Click on </a:t>
            </a:r>
            <a:r>
              <a:rPr lang="en-US" sz="2400" b="1" dirty="0" smtClean="0"/>
              <a:t>Field Ed Contract </a:t>
            </a:r>
            <a:r>
              <a:rPr lang="en-US" sz="2400" dirty="0" smtClean="0"/>
              <a:t>on left menu.</a:t>
            </a:r>
          </a:p>
          <a:p>
            <a:pPr algn="ctr"/>
            <a:r>
              <a:rPr lang="en-US" sz="2400" dirty="0" smtClean="0"/>
              <a:t>Then click on the </a:t>
            </a:r>
            <a:r>
              <a:rPr lang="en-US" sz="2400" b="1" dirty="0" smtClean="0"/>
              <a:t>FED Learning Contract.</a:t>
            </a:r>
            <a:endParaRPr lang="en-US" sz="24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95400" y="3481388"/>
            <a:ext cx="12192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819400" y="2803525"/>
            <a:ext cx="271272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3374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7"/>
    </mc:Choice>
    <mc:Fallback xmlns="">
      <p:transition spd="slow" advTm="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8057" r="12000"/>
          <a:stretch/>
        </p:blipFill>
        <p:spPr bwMode="auto">
          <a:xfrm>
            <a:off x="1018903" y="1031966"/>
            <a:ext cx="7027818" cy="5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1133"/>
            <a:ext cx="89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Click on </a:t>
            </a:r>
            <a:r>
              <a:rPr lang="en-US" sz="2000" b="1" dirty="0" smtClean="0"/>
              <a:t>Download</a:t>
            </a:r>
            <a:r>
              <a:rPr lang="en-US" sz="2000" dirty="0" smtClean="0"/>
              <a:t> and save the Learning Contract to your computer or flashdrive.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981200" y="5105400"/>
            <a:ext cx="990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162800" y="4742906"/>
            <a:ext cx="304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" r="1666" b="14457"/>
          <a:stretch/>
        </p:blipFill>
        <p:spPr bwMode="auto">
          <a:xfrm>
            <a:off x="76199" y="1074484"/>
            <a:ext cx="8991599" cy="470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1133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Save Learning Contract to your computer or flashdrive.</a:t>
            </a:r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315200" y="5402515"/>
            <a:ext cx="990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"/>
    </mc:Choice>
    <mc:Fallback xmlns="">
      <p:transition spd="slow" advTm="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3166" r="14714" b="7500"/>
          <a:stretch/>
        </p:blipFill>
        <p:spPr bwMode="auto">
          <a:xfrm>
            <a:off x="123892" y="738541"/>
            <a:ext cx="8643661" cy="610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09600" y="1676400"/>
            <a:ext cx="7391400" cy="1752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50076" y="272409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Fill out all required fields in form.</a:t>
            </a:r>
            <a:endParaRPr lang="en-US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096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4"/>
    </mc:Choice>
    <mc:Fallback xmlns="">
      <p:transition spd="slow" advTm="1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t="61317" r="21454" b="7500"/>
          <a:stretch/>
        </p:blipFill>
        <p:spPr bwMode="auto">
          <a:xfrm>
            <a:off x="41365" y="2219348"/>
            <a:ext cx="9144000" cy="298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500" y="2146150"/>
            <a:ext cx="8851900" cy="4446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381000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Once you have discussed and agreed upon ministry designations with your site supervisor, double click on the box of the activity(</a:t>
            </a:r>
            <a:r>
              <a:rPr lang="en-US" sz="2400" dirty="0" err="1" smtClean="0"/>
              <a:t>ies</a:t>
            </a:r>
            <a:r>
              <a:rPr lang="en-US" sz="2400" dirty="0" smtClean="0"/>
              <a:t>) you want to select.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3500" y="3304905"/>
            <a:ext cx="457200" cy="3331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716745" y="3880895"/>
            <a:ext cx="313509" cy="3331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8"/>
    </mc:Choice>
    <mc:Fallback xmlns="">
      <p:transition spd="slow" advTm="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2400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 the pop-up text box, select “Checked” and then OK.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572691" y="3714343"/>
            <a:ext cx="313509" cy="3331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895600" y="3048000"/>
            <a:ext cx="1143000" cy="65548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6296" r="21944" b="19185"/>
          <a:stretch/>
        </p:blipFill>
        <p:spPr bwMode="auto">
          <a:xfrm>
            <a:off x="990600" y="766181"/>
            <a:ext cx="6655455" cy="547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14600" y="2819400"/>
            <a:ext cx="1058091" cy="6818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318327" y="5069287"/>
            <a:ext cx="930764" cy="3409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 rot="5400000">
            <a:off x="3440472" y="3067050"/>
            <a:ext cx="198078" cy="52582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"/>
    </mc:Choice>
    <mc:Fallback xmlns="">
      <p:transition spd="slow" advTm="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240</Words>
  <Application>Microsoft Office PowerPoint</Application>
  <PresentationFormat>On-screen Show (4:3)</PresentationFormat>
  <Paragraphs>29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Marlene Mankins</dc:creator>
  <cp:lastModifiedBy>Marlene Mankins</cp:lastModifiedBy>
  <cp:revision>80</cp:revision>
  <cp:lastPrinted>2015-08-10T20:30:10Z</cp:lastPrinted>
  <dcterms:created xsi:type="dcterms:W3CDTF">2015-05-26T18:49:33Z</dcterms:created>
  <dcterms:modified xsi:type="dcterms:W3CDTF">2015-08-13T15:05:10Z</dcterms:modified>
</cp:coreProperties>
</file>